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01" r:id="rId16"/>
    <p:sldId id="312" r:id="rId17"/>
    <p:sldId id="320" r:id="rId18"/>
    <p:sldId id="313" r:id="rId19"/>
    <p:sldId id="318" r:id="rId20"/>
    <p:sldId id="326" r:id="rId21"/>
    <p:sldId id="331" r:id="rId22"/>
    <p:sldId id="336" r:id="rId23"/>
    <p:sldId id="329" r:id="rId24"/>
    <p:sldId id="332" r:id="rId25"/>
    <p:sldId id="333" r:id="rId26"/>
    <p:sldId id="335" r:id="rId27"/>
    <p:sldId id="308" r:id="rId28"/>
    <p:sldId id="303" r:id="rId29"/>
    <p:sldId id="304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 varScale="1">
        <p:scale>
          <a:sx n="82" d="100"/>
          <a:sy n="82" d="100"/>
        </p:scale>
        <p:origin x="176" y="2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3" Type="http://schemas.openxmlformats.org/officeDocument/2006/relationships/image" Target="../media/image43.emf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23" Type="http://schemas.openxmlformats.org/officeDocument/2006/relationships/image" Target="../media/image63.emf"/><Relationship Id="rId10" Type="http://schemas.openxmlformats.org/officeDocument/2006/relationships/image" Target="../media/image50.emf"/><Relationship Id="rId19" Type="http://schemas.openxmlformats.org/officeDocument/2006/relationships/image" Target="../media/image59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Relationship Id="rId2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18" Type="http://schemas.openxmlformats.org/officeDocument/2006/relationships/image" Target="../media/image77.emf"/><Relationship Id="rId26" Type="http://schemas.openxmlformats.org/officeDocument/2006/relationships/image" Target="../media/image28.emf"/><Relationship Id="rId3" Type="http://schemas.openxmlformats.org/officeDocument/2006/relationships/image" Target="../media/image64.emf"/><Relationship Id="rId21" Type="http://schemas.openxmlformats.org/officeDocument/2006/relationships/image" Target="../media/image80.emf"/><Relationship Id="rId7" Type="http://schemas.openxmlformats.org/officeDocument/2006/relationships/image" Target="../media/image68.emf"/><Relationship Id="rId12" Type="http://schemas.openxmlformats.org/officeDocument/2006/relationships/image" Target="../media/image73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24" Type="http://schemas.openxmlformats.org/officeDocument/2006/relationships/image" Target="../media/image26.emf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23" Type="http://schemas.openxmlformats.org/officeDocument/2006/relationships/image" Target="../media/image24.emf"/><Relationship Id="rId28" Type="http://schemas.openxmlformats.org/officeDocument/2006/relationships/image" Target="../media/image82.emf"/><Relationship Id="rId10" Type="http://schemas.openxmlformats.org/officeDocument/2006/relationships/image" Target="../media/image71.emf"/><Relationship Id="rId19" Type="http://schemas.openxmlformats.org/officeDocument/2006/relationships/image" Target="../media/image78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Relationship Id="rId22" Type="http://schemas.openxmlformats.org/officeDocument/2006/relationships/image" Target="../media/image23.emf"/><Relationship Id="rId27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8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4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5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6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7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41062AC-9988-954B-83D4-F827B05EA791}"/>
              </a:ext>
            </a:extLst>
          </p:cNvPr>
          <p:cNvGrpSpPr/>
          <p:nvPr/>
        </p:nvGrpSpPr>
        <p:grpSpPr>
          <a:xfrm>
            <a:off x="1613115" y="539081"/>
            <a:ext cx="8553773" cy="5779837"/>
            <a:chOff x="1613115" y="539081"/>
            <a:chExt cx="8553773" cy="57798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501186-D3C9-934E-8230-5B21EBC4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97" b="15932"/>
            <a:stretch/>
          </p:blipFill>
          <p:spPr>
            <a:xfrm>
              <a:off x="1613115" y="539081"/>
              <a:ext cx="8553773" cy="5779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722536" y="18264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47544" y="374399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78045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98773" y="444085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629950" y="35638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50291" y="4672124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54978" y="222278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-0.75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73594" y="257683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-1.49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96997" y="2853431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629950" y="276731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46312" y="366450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1C52A73-E1B2-3F44-820F-39FDE723F6BD}"/>
              </a:ext>
            </a:extLst>
          </p:cNvPr>
          <p:cNvGrpSpPr/>
          <p:nvPr/>
        </p:nvGrpSpPr>
        <p:grpSpPr>
          <a:xfrm>
            <a:off x="480447" y="-108487"/>
            <a:ext cx="11060386" cy="7123639"/>
            <a:chOff x="480447" y="-108487"/>
            <a:chExt cx="11060386" cy="71236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5037E3-C241-E840-A2AD-ACE207A8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53" b="17740"/>
            <a:stretch/>
          </p:blipFill>
          <p:spPr>
            <a:xfrm>
              <a:off x="480447" y="-108487"/>
              <a:ext cx="11060386" cy="712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3F6A4B-2847-634D-8CAE-4160EFA07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4625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4D0E0-1D37-6B4D-BF05-78A81749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42261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46D963-290C-8443-8AA8-0CD48CDC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4604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3A6F8-D265-D745-ACA2-20BE45F9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7269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AC4EC9-6145-C34D-B50A-8F8CB8D6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465471" y="57841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6E458D-1D42-DB4F-A6D0-7B3E26C1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205399" y="52492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9839B3-F905-C445-8D6E-CD91352B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94352" y="28627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910E93-090F-3148-B4AA-FA4433B8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13071" y="338793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91F713-FA5E-0941-BA26-4AC14B7A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393496" y="249595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258EC1-1EBC-6244-92B4-E97C482B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64496" y="37081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38C058-01AE-7E48-B2F5-3A70E1D3C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40528" y="332584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BE8214-D887-7349-96FC-267AC4C7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457358" y="26275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E91AC4-0500-D441-B731-B5AC45A0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623847" y="588146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6874E0-6001-554E-94FB-284E9EBE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568381" y="75871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1E7497-96D0-5C49-B323-E4BF3563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904722" y="466098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EDB419-2334-7449-8DC1-64721646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77181" y="594169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3718D6-CB99-AC4E-AD6E-573902EE6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99399" y="5031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AA2BDA-7E29-984A-95F9-5BB4C6D8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320759" y="3038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AD0F61-755F-2345-89D8-7D5C9B47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346284" y="293910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6B2725-3A61-7746-A1C0-54E151187458}"/>
                </a:ext>
              </a:extLst>
            </p:cNvPr>
            <p:cNvSpPr txBox="1"/>
            <p:nvPr/>
          </p:nvSpPr>
          <p:spPr>
            <a:xfrm>
              <a:off x="1547500" y="2330983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DE5EC9-454A-9941-AD14-8930C9795562}"/>
                </a:ext>
              </a:extLst>
            </p:cNvPr>
            <p:cNvSpPr txBox="1"/>
            <p:nvPr/>
          </p:nvSpPr>
          <p:spPr>
            <a:xfrm>
              <a:off x="2256989" y="2989752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6E3E4-539D-C644-86D3-5687D04D9F1A}"/>
                </a:ext>
              </a:extLst>
            </p:cNvPr>
            <p:cNvSpPr txBox="1"/>
            <p:nvPr/>
          </p:nvSpPr>
          <p:spPr>
            <a:xfrm>
              <a:off x="3010774" y="24736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CDE69-F3A9-ED49-8B5C-94F76C6DCB8B}"/>
                </a:ext>
              </a:extLst>
            </p:cNvPr>
            <p:cNvSpPr txBox="1"/>
            <p:nvPr/>
          </p:nvSpPr>
          <p:spPr>
            <a:xfrm>
              <a:off x="3726730" y="343541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6DA0A0-9D1E-5341-ADA1-A0FBE00E48F0}"/>
                </a:ext>
              </a:extLst>
            </p:cNvPr>
            <p:cNvSpPr txBox="1"/>
            <p:nvPr/>
          </p:nvSpPr>
          <p:spPr>
            <a:xfrm>
              <a:off x="4465471" y="45063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83E978-BD9B-B140-869C-3D793AEF60EB}"/>
                </a:ext>
              </a:extLst>
            </p:cNvPr>
            <p:cNvSpPr txBox="1"/>
            <p:nvPr/>
          </p:nvSpPr>
          <p:spPr>
            <a:xfrm>
              <a:off x="5174549" y="442154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CBDA47-E2C8-D441-AFB6-E1EF662FE351}"/>
                </a:ext>
              </a:extLst>
            </p:cNvPr>
            <p:cNvSpPr txBox="1"/>
            <p:nvPr/>
          </p:nvSpPr>
          <p:spPr>
            <a:xfrm>
              <a:off x="5928261" y="415075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859ED1-38F5-E341-ACFA-2E68ACCCD916}"/>
                </a:ext>
              </a:extLst>
            </p:cNvPr>
            <p:cNvSpPr txBox="1"/>
            <p:nvPr/>
          </p:nvSpPr>
          <p:spPr>
            <a:xfrm>
              <a:off x="5926759" y="370307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956747-7A6F-DF4C-8068-695781077F4E}"/>
                </a:ext>
              </a:extLst>
            </p:cNvPr>
            <p:cNvSpPr txBox="1"/>
            <p:nvPr/>
          </p:nvSpPr>
          <p:spPr>
            <a:xfrm>
              <a:off x="6659773" y="40043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E9FDAA-C938-1E42-B329-D7F69EDE93AB}"/>
                </a:ext>
              </a:extLst>
            </p:cNvPr>
            <p:cNvSpPr txBox="1"/>
            <p:nvPr/>
          </p:nvSpPr>
          <p:spPr>
            <a:xfrm>
              <a:off x="7393496" y="301988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3EE370-B8A7-6548-855A-0EE7E81FA173}"/>
                </a:ext>
              </a:extLst>
            </p:cNvPr>
            <p:cNvSpPr txBox="1"/>
            <p:nvPr/>
          </p:nvSpPr>
          <p:spPr>
            <a:xfrm>
              <a:off x="8124903" y="429922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B52AFD-6A96-CD41-9176-8CB942D2F5C9}"/>
                </a:ext>
              </a:extLst>
            </p:cNvPr>
            <p:cNvSpPr txBox="1"/>
            <p:nvPr/>
          </p:nvSpPr>
          <p:spPr>
            <a:xfrm>
              <a:off x="8851392" y="423562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56D223-35FE-8F42-A497-213DC21B329A}"/>
                </a:ext>
              </a:extLst>
            </p:cNvPr>
            <p:cNvSpPr txBox="1"/>
            <p:nvPr/>
          </p:nvSpPr>
          <p:spPr>
            <a:xfrm>
              <a:off x="9586674" y="32684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FB916-CA7E-564A-AC9C-8A5DC0D0D011}"/>
                </a:ext>
              </a:extLst>
            </p:cNvPr>
            <p:cNvSpPr txBox="1"/>
            <p:nvPr/>
          </p:nvSpPr>
          <p:spPr>
            <a:xfrm>
              <a:off x="10320759" y="9895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9FBB8-0546-4549-B136-C7769EBA63AF}"/>
                </a:ext>
              </a:extLst>
            </p:cNvPr>
            <p:cNvSpPr txBox="1"/>
            <p:nvPr/>
          </p:nvSpPr>
          <p:spPr>
            <a:xfrm>
              <a:off x="9581633" y="13423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56C172-5B36-D34A-BB39-5E73C9C91689}"/>
                </a:ext>
              </a:extLst>
            </p:cNvPr>
            <p:cNvSpPr txBox="1"/>
            <p:nvPr/>
          </p:nvSpPr>
          <p:spPr>
            <a:xfrm>
              <a:off x="6636699" y="12034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3DBADD-8210-A040-8F11-AD389C1EF4AD}"/>
                </a:ext>
              </a:extLst>
            </p:cNvPr>
            <p:cNvSpPr txBox="1"/>
            <p:nvPr/>
          </p:nvSpPr>
          <p:spPr>
            <a:xfrm>
              <a:off x="8854876" y="552926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74DA-7912-1A40-B6D1-0ED1FAD00DCE}"/>
                </a:ext>
              </a:extLst>
            </p:cNvPr>
            <p:cNvSpPr txBox="1"/>
            <p:nvPr/>
          </p:nvSpPr>
          <p:spPr>
            <a:xfrm>
              <a:off x="9598541" y="45782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D1802E-1417-C143-90D0-D954FEA516FE}"/>
                </a:ext>
              </a:extLst>
            </p:cNvPr>
            <p:cNvSpPr txBox="1"/>
            <p:nvPr/>
          </p:nvSpPr>
          <p:spPr>
            <a:xfrm>
              <a:off x="10324464" y="229030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53672</TotalTime>
  <Words>1045</Words>
  <Application>Microsoft Macintosh PowerPoint</Application>
  <PresentationFormat>Widescreen</PresentationFormat>
  <Paragraphs>408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182</cp:revision>
  <dcterms:created xsi:type="dcterms:W3CDTF">2021-04-16T23:40:12Z</dcterms:created>
  <dcterms:modified xsi:type="dcterms:W3CDTF">2021-08-30T17:54:08Z</dcterms:modified>
</cp:coreProperties>
</file>